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020" r:id="rId2"/>
  </p:sldMasterIdLst>
  <p:sldIdLst>
    <p:sldId id="308" r:id="rId3"/>
    <p:sldId id="309" r:id="rId4"/>
    <p:sldId id="294" r:id="rId5"/>
    <p:sldId id="304" r:id="rId6"/>
    <p:sldId id="298" r:id="rId7"/>
    <p:sldId id="303" r:id="rId8"/>
    <p:sldId id="295" r:id="rId9"/>
    <p:sldId id="299" r:id="rId1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ippe GEISS" initials="P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  <a:srgbClr val="009DE1"/>
    <a:srgbClr val="065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6" autoAdjust="0"/>
    <p:restoredTop sz="94743" autoAdjust="0"/>
  </p:normalViewPr>
  <p:slideViewPr>
    <p:cSldViewPr>
      <p:cViewPr>
        <p:scale>
          <a:sx n="70" d="100"/>
          <a:sy n="70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06/10/2017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06/10/2017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06/10/2017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06/10/2017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28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06/10/2017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51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06/10/2017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570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06/10/2017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56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06/10/2017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750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06/10/2017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01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06/10/2017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120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06/10/2017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83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06/10/2017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06/10/2017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307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06/10/2017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2900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06/10/2017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90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06/10/2017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06/10/2017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06/10/2017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06/10/2017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06/10/2017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06/10/2017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06/10/2017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2B3F8F9-3510-4B56-9B31-C6A3D0453E17}" type="datetimeFigureOut">
              <a:rPr lang="fr-FR" smtClean="0"/>
              <a:t>06/10/2017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06/10/2017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39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17" y="576910"/>
            <a:ext cx="4063999" cy="609599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50800" dir="5400000" algn="ctr" rotWithShape="0">
              <a:srgbClr val="000000"/>
            </a:outerShdw>
          </a:effec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76910"/>
            <a:ext cx="4063999" cy="609599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Processus 7"/>
          <p:cNvSpPr/>
          <p:nvPr/>
        </p:nvSpPr>
        <p:spPr>
          <a:xfrm>
            <a:off x="4551771" y="4225380"/>
            <a:ext cx="4392488" cy="2636731"/>
          </a:xfrm>
          <a:prstGeom prst="flowChartProcess">
            <a:avLst/>
          </a:prstGeom>
          <a:solidFill>
            <a:schemeClr val="bg1">
              <a:alpha val="91000"/>
            </a:schemeClr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600" b="1" dirty="0" smtClean="0">
                <a:solidFill>
                  <a:srgbClr val="00B050"/>
                </a:solidFill>
              </a:rPr>
              <a:t>Les </a:t>
            </a:r>
          </a:p>
          <a:p>
            <a:pPr algn="ctr">
              <a:defRPr/>
            </a:pPr>
            <a:r>
              <a:rPr lang="fr-FR" sz="3200" b="1" dirty="0" smtClean="0">
                <a:solidFill>
                  <a:srgbClr val="00B050"/>
                </a:solidFill>
              </a:rPr>
              <a:t>MUSCU Challenges</a:t>
            </a:r>
            <a:endParaRPr lang="fr-FR" sz="3600" b="1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fr-FR" sz="3200" b="1" dirty="0" smtClean="0">
                <a:solidFill>
                  <a:srgbClr val="00B050"/>
                </a:solidFill>
              </a:rPr>
              <a:t>FFHM</a:t>
            </a:r>
          </a:p>
        </p:txBody>
      </p:sp>
      <p:pic>
        <p:nvPicPr>
          <p:cNvPr id="1026" name="Picture 2" descr="Logo quadr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" y="0"/>
            <a:ext cx="1944216" cy="1395669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87114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578315"/>
            <a:ext cx="635447" cy="98072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57610" y="332656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651A4"/>
                </a:solidFill>
                <a:latin typeface="BigNoodleTitling" panose="02000708030402040100" pitchFamily="2" charset="0"/>
              </a:rPr>
              <a:t>Présentation générale : MUSCU Challenge</a:t>
            </a:r>
            <a:endParaRPr lang="fr-FR" sz="3200" dirty="0">
              <a:solidFill>
                <a:srgbClr val="0651A4"/>
              </a:solidFill>
              <a:latin typeface="BigNoodleTitling" panose="02000708030402040100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08578" y="1196752"/>
            <a:ext cx="81792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challenges : le </a:t>
            </a:r>
            <a:r>
              <a:rPr lang="fr-FR" sz="1600" b="1" dirty="0" err="1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Muscu</a:t>
            </a:r>
            <a:r>
              <a:rPr lang="fr-FR" sz="1600" b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Challenge (individuel) et le </a:t>
            </a:r>
            <a:r>
              <a:rPr lang="fr-FR" sz="1600" b="1" dirty="0" err="1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Muscu</a:t>
            </a:r>
            <a:r>
              <a:rPr lang="fr-FR" sz="1600" b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Challenge Club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y a 5 périodes d’épreuves : 5 défis avec des épreuves différentes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Différents niveaux (Pro, intermédiaires, débutants) pour favoriser la participation du maximum de licenciés</a:t>
            </a:r>
          </a:p>
          <a:p>
            <a:endParaRPr lang="fr-FR" sz="1600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b="1" u="sng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Principes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Animation réservée aux licenciés FFHM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Chaque licencié peut participer à un ou plusieurs défis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Pour chaque défi : les pratiquants envoient à la FFHM une vidéo de leur épreuve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fonction de leur performance et du niveau de défi réalisé, ils marquent des points.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classements sont obtenus en additionnant les points obtenus lors de chaque défis.</a:t>
            </a:r>
          </a:p>
          <a:p>
            <a:endParaRPr lang="fr-FR" sz="1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17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388" y="161718"/>
            <a:ext cx="8640762" cy="6492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2800" b="1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 Challenges </a:t>
            </a:r>
            <a:r>
              <a:rPr lang="fr-F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HOMMES </a:t>
            </a:r>
            <a:r>
              <a:rPr lang="fr-FR" sz="28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</a:t>
            </a:r>
            <a:r>
              <a:rPr lang="fr-F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FEMMES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3662" y="1521500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</a:t>
            </a:r>
            <a:endParaRPr lang="fr-F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3662" y="3325610"/>
            <a:ext cx="7510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</a:t>
            </a:r>
            <a:endParaRPr lang="fr-F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748" y="5079326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</a:t>
            </a:r>
            <a:endParaRPr lang="fr-F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54528" y="1340768"/>
            <a:ext cx="2681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400" dirty="0" smtClean="0"/>
              <a:t>23 </a:t>
            </a:r>
            <a:r>
              <a:rPr lang="fr-FR" sz="1400" dirty="0"/>
              <a:t>au </a:t>
            </a:r>
            <a:r>
              <a:rPr lang="fr-FR" sz="1400" dirty="0" smtClean="0"/>
              <a:t>28 </a:t>
            </a:r>
            <a:r>
              <a:rPr lang="fr-FR" sz="1400" dirty="0"/>
              <a:t>octobre </a:t>
            </a:r>
            <a:r>
              <a:rPr lang="fr-FR" sz="1400" dirty="0" smtClean="0"/>
              <a:t>2017</a:t>
            </a:r>
          </a:p>
          <a:p>
            <a:pPr lvl="0"/>
            <a:r>
              <a:rPr lang="fr-FR" sz="1400" b="1" dirty="0" smtClean="0"/>
              <a:t>Défi  CARDIO</a:t>
            </a:r>
          </a:p>
          <a:p>
            <a:pPr lvl="0"/>
            <a:r>
              <a:rPr lang="fr-FR" sz="1400" dirty="0" smtClean="0"/>
              <a:t>Principe :  « circuit Chronométré »</a:t>
            </a:r>
            <a:endParaRPr lang="fr-FR" sz="1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909073" y="3040761"/>
            <a:ext cx="21561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400" dirty="0"/>
              <a:t>4 au 10 décembre </a:t>
            </a:r>
            <a:r>
              <a:rPr lang="fr-FR" sz="1400" dirty="0" smtClean="0"/>
              <a:t>2017</a:t>
            </a:r>
          </a:p>
          <a:p>
            <a:pPr lvl="0"/>
            <a:r>
              <a:rPr lang="fr-FR" sz="1400" b="1" dirty="0"/>
              <a:t>Défi </a:t>
            </a:r>
            <a:r>
              <a:rPr lang="fr-FR" sz="1400" b="1" dirty="0" smtClean="0"/>
              <a:t>anti-gravité</a:t>
            </a:r>
          </a:p>
          <a:p>
            <a:r>
              <a:rPr lang="fr-FR" sz="1400" dirty="0" smtClean="0"/>
              <a:t>Principe </a:t>
            </a:r>
            <a:r>
              <a:rPr lang="fr-FR" sz="1400" dirty="0"/>
              <a:t>: </a:t>
            </a:r>
            <a:r>
              <a:rPr lang="fr-FR" sz="1400" dirty="0" smtClean="0"/>
              <a:t> « max de </a:t>
            </a:r>
            <a:r>
              <a:rPr lang="fr-FR" sz="1400" dirty="0" err="1" smtClean="0"/>
              <a:t>reps</a:t>
            </a:r>
            <a:r>
              <a:rPr lang="fr-FR" sz="1400" dirty="0" smtClean="0"/>
              <a:t> »</a:t>
            </a:r>
            <a:endParaRPr lang="fr-FR" sz="1400" dirty="0"/>
          </a:p>
        </p:txBody>
      </p:sp>
      <p:sp>
        <p:nvSpPr>
          <p:cNvPr id="26" name="ZoneTexte 25"/>
          <p:cNvSpPr txBox="1"/>
          <p:nvPr/>
        </p:nvSpPr>
        <p:spPr>
          <a:xfrm>
            <a:off x="954528" y="4833103"/>
            <a:ext cx="23213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400" dirty="0"/>
              <a:t>5 au 11 février </a:t>
            </a:r>
            <a:r>
              <a:rPr lang="fr-FR" sz="1400" dirty="0" smtClean="0"/>
              <a:t>2018</a:t>
            </a:r>
          </a:p>
          <a:p>
            <a:pPr lvl="0"/>
            <a:r>
              <a:rPr lang="fr-FR" sz="1400" b="1" dirty="0"/>
              <a:t>Défi </a:t>
            </a:r>
            <a:r>
              <a:rPr lang="fr-FR" sz="1400" b="1" dirty="0" smtClean="0"/>
              <a:t>bas du corps</a:t>
            </a:r>
          </a:p>
          <a:p>
            <a:r>
              <a:rPr lang="fr-FR" sz="1400" dirty="0" smtClean="0"/>
              <a:t>Principe </a:t>
            </a:r>
            <a:r>
              <a:rPr lang="fr-FR" sz="1400" dirty="0"/>
              <a:t>: </a:t>
            </a:r>
            <a:r>
              <a:rPr lang="fr-FR" sz="1400" dirty="0" smtClean="0"/>
              <a:t> « max de </a:t>
            </a:r>
            <a:r>
              <a:rPr lang="fr-FR" sz="1400" dirty="0" err="1" smtClean="0"/>
              <a:t>reps</a:t>
            </a:r>
            <a:r>
              <a:rPr lang="fr-FR" sz="1400" dirty="0" smtClean="0"/>
              <a:t> »</a:t>
            </a:r>
            <a:endParaRPr lang="fr-FR" sz="1400" dirty="0"/>
          </a:p>
        </p:txBody>
      </p:sp>
      <p:sp>
        <p:nvSpPr>
          <p:cNvPr id="24" name="Rectangle 23"/>
          <p:cNvSpPr/>
          <p:nvPr/>
        </p:nvSpPr>
        <p:spPr>
          <a:xfrm>
            <a:off x="5555557" y="1716079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</a:t>
            </a:r>
            <a:endParaRPr lang="fr-F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555557" y="4205836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sym typeface="Wingdings"/>
              </a:rPr>
              <a:t>❺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012160" y="1685302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400" dirty="0"/>
              <a:t>16 au 22 avril </a:t>
            </a:r>
            <a:r>
              <a:rPr lang="fr-FR" sz="1400" dirty="0" smtClean="0"/>
              <a:t>2018</a:t>
            </a:r>
          </a:p>
          <a:p>
            <a:pPr lvl="0"/>
            <a:r>
              <a:rPr lang="fr-FR" sz="1400" b="1" dirty="0"/>
              <a:t>Défi </a:t>
            </a:r>
            <a:r>
              <a:rPr lang="fr-FR" sz="1400" b="1" dirty="0" smtClean="0"/>
              <a:t>Puissance</a:t>
            </a:r>
          </a:p>
          <a:p>
            <a:r>
              <a:rPr lang="fr-FR" sz="1400" dirty="0"/>
              <a:t>Principe : </a:t>
            </a:r>
            <a:r>
              <a:rPr lang="fr-FR" sz="1400" dirty="0" smtClean="0"/>
              <a:t>« charge soulevée »</a:t>
            </a:r>
            <a:endParaRPr lang="fr-FR" sz="1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6046397" y="4128892"/>
            <a:ext cx="25580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400" dirty="0"/>
              <a:t>11 au 17 juin </a:t>
            </a:r>
            <a:r>
              <a:rPr lang="fr-FR" sz="1400" dirty="0" smtClean="0"/>
              <a:t>2018</a:t>
            </a:r>
          </a:p>
          <a:p>
            <a:pPr lvl="0"/>
            <a:r>
              <a:rPr lang="fr-FR" sz="1400" b="1" dirty="0"/>
              <a:t>Défi </a:t>
            </a:r>
            <a:r>
              <a:rPr lang="fr-FR" sz="1400" b="1" dirty="0" smtClean="0"/>
              <a:t>bras</a:t>
            </a:r>
          </a:p>
          <a:p>
            <a:r>
              <a:rPr lang="fr-FR" sz="1400" dirty="0"/>
              <a:t>Principe : </a:t>
            </a:r>
            <a:r>
              <a:rPr lang="fr-FR" sz="1400" dirty="0" smtClean="0"/>
              <a:t> « Contre la montre »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559016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388" y="161718"/>
            <a:ext cx="8640762" cy="6492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2800" b="1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Challenge n°1 - </a:t>
            </a:r>
            <a:r>
              <a:rPr lang="fr-F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HOMMES </a:t>
            </a:r>
            <a:r>
              <a:rPr lang="fr-FR" sz="28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</a:t>
            </a:r>
            <a:r>
              <a:rPr lang="fr-F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FEMMES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32838" y="177106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</a:t>
            </a:r>
            <a:endParaRPr lang="fr-F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23983" y="161718"/>
            <a:ext cx="22503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400" dirty="0" smtClean="0"/>
              <a:t>23 </a:t>
            </a:r>
            <a:r>
              <a:rPr lang="fr-FR" sz="1400" dirty="0"/>
              <a:t>au </a:t>
            </a:r>
            <a:r>
              <a:rPr lang="fr-FR" sz="1400" dirty="0" smtClean="0"/>
              <a:t>28 </a:t>
            </a:r>
            <a:r>
              <a:rPr lang="fr-FR" sz="1400" dirty="0"/>
              <a:t>octobre </a:t>
            </a:r>
            <a:r>
              <a:rPr lang="fr-FR" sz="1400" dirty="0" smtClean="0"/>
              <a:t>2017</a:t>
            </a:r>
          </a:p>
          <a:p>
            <a:pPr lvl="0"/>
            <a:r>
              <a:rPr lang="fr-FR" sz="1400" dirty="0"/>
              <a:t>Défi  </a:t>
            </a:r>
            <a:r>
              <a:rPr lang="fr-FR" sz="1400" dirty="0" smtClean="0"/>
              <a:t>CARDIO</a:t>
            </a:r>
            <a:endParaRPr lang="fr-FR" sz="1400" dirty="0"/>
          </a:p>
          <a:p>
            <a:pPr lvl="0"/>
            <a:r>
              <a:rPr lang="fr-FR" sz="1400" dirty="0" smtClean="0"/>
              <a:t>« circuit Chronométré »</a:t>
            </a:r>
            <a:endParaRPr lang="fr-FR" sz="1400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179388" y="1196752"/>
            <a:ext cx="4176588" cy="23762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PRO</a:t>
            </a:r>
          </a:p>
          <a:p>
            <a:pPr algn="ctr"/>
            <a:endParaRPr lang="fr-FR" sz="1400" b="1" dirty="0" smtClean="0"/>
          </a:p>
          <a:p>
            <a:pPr algn="ctr"/>
            <a:r>
              <a:rPr lang="fr-FR" sz="1400" b="1" dirty="0" smtClean="0"/>
              <a:t>Circuit à faire 2 fois :</a:t>
            </a:r>
          </a:p>
          <a:p>
            <a:pPr algn="ctr"/>
            <a:r>
              <a:rPr lang="fr-FR" sz="1400" b="1" dirty="0" smtClean="0"/>
              <a:t>Le plus vite possible</a:t>
            </a:r>
            <a:endParaRPr lang="fr-FR" sz="1400" b="1" dirty="0"/>
          </a:p>
          <a:p>
            <a:pPr algn="ctr"/>
            <a:endParaRPr lang="fr-FR" sz="14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b="1" dirty="0" smtClean="0"/>
              <a:t>pompes : 20 </a:t>
            </a:r>
            <a:r>
              <a:rPr lang="fr-FR" sz="1400" b="1" dirty="0" err="1" smtClean="0"/>
              <a:t>reps</a:t>
            </a:r>
            <a:r>
              <a:rPr lang="fr-FR" sz="1400" b="1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b="1" dirty="0"/>
              <a:t>Relevé de jambes et de buste (</a:t>
            </a:r>
            <a:r>
              <a:rPr lang="fr-FR" sz="1400" b="1" dirty="0" err="1"/>
              <a:t>Vup</a:t>
            </a:r>
            <a:r>
              <a:rPr lang="fr-FR" sz="1400" b="1" dirty="0" smtClean="0"/>
              <a:t>) </a:t>
            </a:r>
            <a:r>
              <a:rPr lang="fr-FR" sz="1400" b="1" dirty="0"/>
              <a:t>: </a:t>
            </a:r>
            <a:r>
              <a:rPr lang="fr-FR" sz="1400" b="1" dirty="0" smtClean="0"/>
              <a:t>12 </a:t>
            </a:r>
            <a:r>
              <a:rPr lang="fr-FR" sz="1400" b="1" dirty="0" err="1" smtClean="0"/>
              <a:t>reps</a:t>
            </a:r>
            <a:endParaRPr lang="fr-FR" sz="14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b="1" dirty="0" smtClean="0"/>
              <a:t>50 sauts à la corde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b="1" dirty="0" smtClean="0"/>
              <a:t>Rameur 500m</a:t>
            </a:r>
            <a:r>
              <a:rPr lang="fr-FR" sz="1100" dirty="0" smtClean="0"/>
              <a:t>	</a:t>
            </a:r>
            <a:endParaRPr lang="fr-FR" sz="1400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4750875" y="1196752"/>
            <a:ext cx="4040743" cy="2376264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PRO</a:t>
            </a:r>
          </a:p>
          <a:p>
            <a:pPr algn="ctr"/>
            <a:endParaRPr lang="fr-FR" sz="1400" b="1" dirty="0" smtClean="0"/>
          </a:p>
          <a:p>
            <a:pPr algn="ctr"/>
            <a:r>
              <a:rPr lang="fr-FR" sz="1400" b="1" dirty="0" smtClean="0"/>
              <a:t>Circuit à faire 2 fois :</a:t>
            </a:r>
          </a:p>
          <a:p>
            <a:pPr algn="ctr"/>
            <a:r>
              <a:rPr lang="fr-FR" sz="1400" b="1" dirty="0"/>
              <a:t>Le plus vite possible</a:t>
            </a:r>
          </a:p>
          <a:p>
            <a:pPr algn="ctr"/>
            <a:endParaRPr lang="fr-FR" sz="1400" b="1" dirty="0"/>
          </a:p>
          <a:p>
            <a:pPr algn="ctr"/>
            <a:endParaRPr lang="fr-FR" sz="14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b="1" dirty="0" smtClean="0"/>
              <a:t>pompes : 10 </a:t>
            </a:r>
            <a:r>
              <a:rPr lang="fr-FR" sz="1400" b="1" dirty="0" err="1" smtClean="0"/>
              <a:t>reps</a:t>
            </a:r>
            <a:r>
              <a:rPr lang="fr-FR" sz="1400" b="1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b="1" dirty="0"/>
              <a:t>Relevé de jambes </a:t>
            </a:r>
            <a:r>
              <a:rPr lang="fr-FR" sz="1400" b="1" dirty="0" smtClean="0"/>
              <a:t>et de buste (</a:t>
            </a:r>
            <a:r>
              <a:rPr lang="fr-FR" sz="1400" b="1" dirty="0" err="1" smtClean="0"/>
              <a:t>Vup</a:t>
            </a:r>
            <a:r>
              <a:rPr lang="fr-FR" sz="1400" b="1" dirty="0" smtClean="0"/>
              <a:t>): 12 </a:t>
            </a:r>
            <a:r>
              <a:rPr lang="fr-FR" sz="1400" b="1" dirty="0" err="1" smtClean="0"/>
              <a:t>reps</a:t>
            </a:r>
            <a:endParaRPr lang="fr-FR" sz="14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b="1" dirty="0" smtClean="0"/>
              <a:t>50 </a:t>
            </a:r>
            <a:r>
              <a:rPr lang="fr-FR" sz="1400" b="1" dirty="0"/>
              <a:t>sauts à la </a:t>
            </a:r>
            <a:r>
              <a:rPr lang="fr-FR" sz="1400" b="1" dirty="0" smtClean="0"/>
              <a:t>corde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b="1" dirty="0" smtClean="0"/>
              <a:t>Rameur </a:t>
            </a:r>
            <a:r>
              <a:rPr lang="fr-FR" sz="1400" b="1" dirty="0"/>
              <a:t>500m</a:t>
            </a:r>
            <a:endParaRPr lang="fr-FR" sz="1400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396070" y="4077072"/>
            <a:ext cx="3815890" cy="237626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DEBUTANTS</a:t>
            </a:r>
          </a:p>
          <a:p>
            <a:pPr algn="ctr"/>
            <a:endParaRPr lang="fr-FR" sz="1400" b="1" dirty="0" smtClean="0"/>
          </a:p>
          <a:p>
            <a:pPr algn="ctr"/>
            <a:r>
              <a:rPr lang="fr-FR" sz="1400" b="1" dirty="0" smtClean="0"/>
              <a:t>Circuit à faire 2 fois :</a:t>
            </a:r>
          </a:p>
          <a:p>
            <a:pPr algn="ctr"/>
            <a:r>
              <a:rPr lang="fr-FR" sz="1400" b="1" dirty="0"/>
              <a:t>Le plus vite </a:t>
            </a:r>
            <a:r>
              <a:rPr lang="fr-FR" sz="1400" b="1" dirty="0" smtClean="0"/>
              <a:t>possible</a:t>
            </a:r>
            <a:endParaRPr lang="fr-FR" sz="1400" b="1" dirty="0"/>
          </a:p>
          <a:p>
            <a:pPr algn="ctr"/>
            <a:endParaRPr lang="fr-FR" sz="14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b="1" dirty="0" smtClean="0"/>
              <a:t>pompes : 12 </a:t>
            </a:r>
            <a:r>
              <a:rPr lang="fr-FR" sz="1400" b="1" dirty="0" err="1" smtClean="0"/>
              <a:t>reps</a:t>
            </a:r>
            <a:r>
              <a:rPr lang="fr-FR" sz="1400" b="1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b="1" dirty="0" smtClean="0"/>
              <a:t>15 relevés de buste avec Médecine Ball</a:t>
            </a:r>
            <a:endParaRPr lang="fr-FR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b="1" dirty="0" smtClean="0"/>
              <a:t>35 sauts à la corde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b="1" dirty="0" smtClean="0"/>
              <a:t>Vélo</a:t>
            </a:r>
            <a:r>
              <a:rPr lang="fr-FR" sz="1400" dirty="0" smtClean="0"/>
              <a:t> 1km</a:t>
            </a:r>
            <a:r>
              <a:rPr lang="fr-FR" sz="1100" dirty="0" smtClean="0"/>
              <a:t>	</a:t>
            </a:r>
            <a:endParaRPr lang="fr-FR" sz="1400" dirty="0"/>
          </a:p>
        </p:txBody>
      </p:sp>
      <p:sp>
        <p:nvSpPr>
          <p:cNvPr id="32" name="Rectangle à coins arrondis 31"/>
          <p:cNvSpPr/>
          <p:nvPr/>
        </p:nvSpPr>
        <p:spPr>
          <a:xfrm>
            <a:off x="4890865" y="4012304"/>
            <a:ext cx="3900753" cy="2376264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DEBUTANTES</a:t>
            </a:r>
          </a:p>
          <a:p>
            <a:pPr algn="ctr"/>
            <a:endParaRPr lang="fr-FR" sz="1400" b="1" dirty="0" smtClean="0"/>
          </a:p>
          <a:p>
            <a:pPr algn="ctr"/>
            <a:r>
              <a:rPr lang="fr-FR" sz="1400" b="1" dirty="0" smtClean="0"/>
              <a:t>Circuit à faire 2 fois :</a:t>
            </a:r>
          </a:p>
          <a:p>
            <a:pPr algn="ctr"/>
            <a:r>
              <a:rPr lang="fr-FR" sz="1400" b="1" dirty="0"/>
              <a:t>Le plus vite </a:t>
            </a:r>
            <a:r>
              <a:rPr lang="fr-FR" sz="1400" b="1" dirty="0" smtClean="0"/>
              <a:t>possible</a:t>
            </a:r>
            <a:endParaRPr lang="fr-FR" sz="1400" b="1" dirty="0"/>
          </a:p>
          <a:p>
            <a:pPr algn="ctr"/>
            <a:endParaRPr lang="fr-FR" sz="1400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b="1" dirty="0" smtClean="0"/>
              <a:t>Pompes sur les genoux : </a:t>
            </a:r>
            <a:r>
              <a:rPr lang="fr-FR" sz="1400" b="1" dirty="0"/>
              <a:t>8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reps</a:t>
            </a:r>
            <a:r>
              <a:rPr lang="fr-FR" sz="1400" b="1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b="1" dirty="0" smtClean="0"/>
              <a:t>15 relevés de buste avec Médecine Ball</a:t>
            </a:r>
            <a:endParaRPr lang="fr-FR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b="1" dirty="0" smtClean="0"/>
              <a:t>35 sauts à la corde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400" b="1" dirty="0" smtClean="0"/>
              <a:t>Vélo</a:t>
            </a:r>
            <a:r>
              <a:rPr lang="fr-FR" sz="1400" dirty="0" smtClean="0"/>
              <a:t> 1km</a:t>
            </a:r>
            <a:r>
              <a:rPr lang="fr-FR" sz="1100" dirty="0" smtClean="0"/>
              <a:t>	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08670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855206" y="1997116"/>
            <a:ext cx="2736304" cy="15759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PRO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400" b="1" dirty="0" smtClean="0"/>
              <a:t>Traction supination</a:t>
            </a:r>
            <a:endParaRPr lang="fr-FR" sz="1100" dirty="0" smtClean="0"/>
          </a:p>
          <a:p>
            <a:pPr algn="ctr"/>
            <a:r>
              <a:rPr lang="fr-FR" sz="1100" dirty="0" smtClean="0"/>
              <a:t>+ </a:t>
            </a:r>
            <a:r>
              <a:rPr lang="fr-FR" sz="1400" b="1" dirty="0" err="1" smtClean="0"/>
              <a:t>dips</a:t>
            </a:r>
            <a:endParaRPr lang="fr-FR" sz="1400" b="1" dirty="0"/>
          </a:p>
          <a:p>
            <a:pPr algn="ctr"/>
            <a:endParaRPr lang="fr-FR" sz="1400" b="1" dirty="0" smtClean="0"/>
          </a:p>
          <a:p>
            <a:pPr algn="ctr"/>
            <a:r>
              <a:rPr lang="fr-FR" sz="1400" b="1" dirty="0" smtClean="0"/>
              <a:t>max de </a:t>
            </a:r>
            <a:r>
              <a:rPr lang="fr-FR" sz="1400" b="1" dirty="0" err="1" smtClean="0"/>
              <a:t>reps</a:t>
            </a:r>
            <a:r>
              <a:rPr lang="fr-FR" sz="1400" b="1" dirty="0" smtClean="0"/>
              <a:t> en </a:t>
            </a:r>
            <a:r>
              <a:rPr lang="fr-FR" sz="1400" b="1" dirty="0"/>
              <a:t>4</a:t>
            </a:r>
            <a:r>
              <a:rPr lang="fr-FR" sz="1600" b="1" dirty="0" smtClean="0"/>
              <a:t>’</a:t>
            </a:r>
            <a:endParaRPr lang="fr-FR" sz="1600" b="1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388" y="161718"/>
            <a:ext cx="8640762" cy="6492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2800" b="1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Challenge n°2 - </a:t>
            </a:r>
            <a:r>
              <a:rPr lang="fr-F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HOMMES </a:t>
            </a:r>
            <a:r>
              <a:rPr lang="fr-FR" sz="28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</a:t>
            </a:r>
            <a:r>
              <a:rPr lang="fr-F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FEMMES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384305" y="145306"/>
            <a:ext cx="567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</a:t>
            </a:r>
            <a:endParaRPr lang="fr-F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5499517" y="1860836"/>
            <a:ext cx="3168674" cy="1856196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PRO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400" b="1" dirty="0" smtClean="0"/>
              <a:t>Fentes avant avec 1 haltère de 10 kg: </a:t>
            </a:r>
          </a:p>
          <a:p>
            <a:pPr algn="ctr"/>
            <a:r>
              <a:rPr lang="fr-FR" sz="1400" b="1" dirty="0" smtClean="0"/>
              <a:t>10 </a:t>
            </a:r>
            <a:r>
              <a:rPr lang="fr-FR" sz="1400" b="1" dirty="0" err="1" smtClean="0"/>
              <a:t>reps</a:t>
            </a:r>
            <a:r>
              <a:rPr lang="fr-FR" sz="1400" b="1" dirty="0" smtClean="0"/>
              <a:t> puis 10 </a:t>
            </a:r>
            <a:r>
              <a:rPr lang="fr-FR" sz="1400" b="1" dirty="0" err="1" smtClean="0"/>
              <a:t>reps</a:t>
            </a:r>
            <a:endParaRPr lang="fr-FR" sz="1400" b="1" dirty="0" smtClean="0"/>
          </a:p>
          <a:p>
            <a:pPr algn="ctr"/>
            <a:r>
              <a:rPr lang="fr-FR" sz="1400" b="1" dirty="0" smtClean="0"/>
              <a:t> Puis 10 swing avec </a:t>
            </a:r>
            <a:r>
              <a:rPr lang="fr-FR" sz="1400" b="1" dirty="0" err="1" smtClean="0"/>
              <a:t>Kettlebell</a:t>
            </a:r>
            <a:r>
              <a:rPr lang="fr-FR" sz="1400" b="1" dirty="0" smtClean="0"/>
              <a:t> 12 kg</a:t>
            </a:r>
          </a:p>
          <a:p>
            <a:pPr algn="ctr"/>
            <a:endParaRPr lang="fr-FR" sz="1400" b="1" dirty="0" smtClean="0"/>
          </a:p>
          <a:p>
            <a:pPr algn="ctr"/>
            <a:r>
              <a:rPr lang="fr-FR" sz="1400" b="1" dirty="0" smtClean="0"/>
              <a:t>max de tours et de répétitions en 4</a:t>
            </a:r>
            <a:r>
              <a:rPr lang="fr-FR" sz="1600" b="1" dirty="0" smtClean="0"/>
              <a:t>’</a:t>
            </a:r>
            <a:endParaRPr lang="fr-FR" sz="16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6228184" y="161718"/>
            <a:ext cx="21561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400" dirty="0"/>
              <a:t>4 au 10 décembre </a:t>
            </a:r>
            <a:r>
              <a:rPr lang="fr-FR" sz="1400" dirty="0" smtClean="0"/>
              <a:t>2017</a:t>
            </a:r>
          </a:p>
          <a:p>
            <a:pPr lvl="0"/>
            <a:r>
              <a:rPr lang="fr-FR" sz="1400" dirty="0"/>
              <a:t>Défi </a:t>
            </a:r>
            <a:r>
              <a:rPr lang="fr-FR" sz="1400" dirty="0" smtClean="0"/>
              <a:t>anti-gravité</a:t>
            </a:r>
            <a:endParaRPr lang="fr-FR" sz="1400" dirty="0"/>
          </a:p>
          <a:p>
            <a:pPr lvl="0"/>
            <a:r>
              <a:rPr lang="fr-FR" sz="1400" dirty="0" smtClean="0"/>
              <a:t>« max de </a:t>
            </a:r>
            <a:r>
              <a:rPr lang="fr-FR" sz="1400" dirty="0" err="1" smtClean="0"/>
              <a:t>reps</a:t>
            </a:r>
            <a:r>
              <a:rPr lang="fr-FR" sz="1400" dirty="0" smtClean="0"/>
              <a:t> »</a:t>
            </a:r>
            <a:endParaRPr lang="fr-FR" sz="1400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931620" y="4293096"/>
            <a:ext cx="2736304" cy="15841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DEBUTANTS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400" b="1" dirty="0" smtClean="0"/>
              <a:t>Traction supination</a:t>
            </a:r>
            <a:endParaRPr lang="fr-FR" sz="1100" dirty="0" smtClean="0"/>
          </a:p>
          <a:p>
            <a:pPr algn="ctr"/>
            <a:r>
              <a:rPr lang="fr-FR" sz="1100" dirty="0" smtClean="0"/>
              <a:t>+ </a:t>
            </a:r>
            <a:r>
              <a:rPr lang="fr-FR" sz="1400" b="1" dirty="0" err="1" smtClean="0"/>
              <a:t>dips</a:t>
            </a:r>
            <a:r>
              <a:rPr lang="fr-FR" sz="1400" b="1" dirty="0" smtClean="0"/>
              <a:t> entre 2 bancs</a:t>
            </a:r>
          </a:p>
          <a:p>
            <a:pPr algn="ctr"/>
            <a:endParaRPr lang="fr-FR" sz="1400" b="1" dirty="0" smtClean="0"/>
          </a:p>
          <a:p>
            <a:pPr algn="ctr"/>
            <a:r>
              <a:rPr lang="fr-FR" sz="1400" b="1" dirty="0" smtClean="0"/>
              <a:t>max de </a:t>
            </a:r>
            <a:r>
              <a:rPr lang="fr-FR" sz="1400" b="1" dirty="0" err="1" smtClean="0"/>
              <a:t>reps</a:t>
            </a:r>
            <a:r>
              <a:rPr lang="fr-FR" sz="1400" b="1" dirty="0" smtClean="0"/>
              <a:t> en 3’</a:t>
            </a:r>
            <a:endParaRPr lang="fr-FR" sz="1400" b="1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5560718" y="4156816"/>
            <a:ext cx="3168674" cy="1720456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DEBUTANTES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400" b="1" dirty="0" smtClean="0"/>
              <a:t>Fentes avant avec 2 haltère de 2 kg: </a:t>
            </a:r>
          </a:p>
          <a:p>
            <a:pPr algn="ctr"/>
            <a:r>
              <a:rPr lang="fr-FR" sz="1400" b="1" dirty="0" smtClean="0"/>
              <a:t>10 </a:t>
            </a:r>
            <a:r>
              <a:rPr lang="fr-FR" sz="1400" b="1" dirty="0" err="1" smtClean="0"/>
              <a:t>reps</a:t>
            </a:r>
            <a:r>
              <a:rPr lang="fr-FR" sz="1400" b="1" dirty="0" smtClean="0"/>
              <a:t> puis 10 </a:t>
            </a:r>
            <a:r>
              <a:rPr lang="fr-FR" sz="1400" b="1" dirty="0" err="1" smtClean="0"/>
              <a:t>reps</a:t>
            </a:r>
            <a:endParaRPr lang="fr-FR" sz="1400" b="1" dirty="0" smtClean="0"/>
          </a:p>
          <a:p>
            <a:pPr algn="ctr"/>
            <a:r>
              <a:rPr lang="fr-FR" sz="1400" b="1" dirty="0" smtClean="0"/>
              <a:t> Puis 10 swing avec </a:t>
            </a:r>
            <a:r>
              <a:rPr lang="fr-FR" sz="1400" b="1" dirty="0" err="1" smtClean="0"/>
              <a:t>Kettlebell</a:t>
            </a:r>
            <a:r>
              <a:rPr lang="fr-FR" sz="1400" b="1" dirty="0" smtClean="0"/>
              <a:t>  8kg</a:t>
            </a:r>
          </a:p>
          <a:p>
            <a:pPr algn="ctr"/>
            <a:endParaRPr lang="fr-FR" sz="1400" b="1" dirty="0" smtClean="0"/>
          </a:p>
          <a:p>
            <a:pPr algn="ctr"/>
            <a:r>
              <a:rPr lang="fr-FR" sz="1400" b="1" dirty="0" smtClean="0"/>
              <a:t>max de tours et de répétitions en </a:t>
            </a:r>
            <a:r>
              <a:rPr lang="fr-FR" sz="1400" b="1" dirty="0"/>
              <a:t>3</a:t>
            </a:r>
            <a:r>
              <a:rPr lang="fr-FR" sz="1600" b="1" dirty="0" smtClean="0"/>
              <a:t>’</a:t>
            </a: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313278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388" y="161718"/>
            <a:ext cx="8640762" cy="6492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2800" b="1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Challenge n°3 - </a:t>
            </a:r>
            <a:r>
              <a:rPr lang="fr-F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HOMMES </a:t>
            </a:r>
            <a:r>
              <a:rPr lang="fr-FR" sz="28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</a:t>
            </a:r>
            <a:r>
              <a:rPr lang="fr-F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FEMMES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755576" y="1340768"/>
            <a:ext cx="2215480" cy="15121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PRO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400" b="1" dirty="0" smtClean="0"/>
              <a:t>Squat : charge 110% du poids de corps</a:t>
            </a:r>
            <a:endParaRPr lang="fr-FR" sz="1200" dirty="0" smtClean="0"/>
          </a:p>
          <a:p>
            <a:pPr algn="ctr"/>
            <a:r>
              <a:rPr lang="fr-FR" sz="1200" dirty="0" smtClean="0"/>
              <a:t>Maximum de répétitions en 3’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267001" y="161095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</a:t>
            </a:r>
            <a:endParaRPr lang="fr-F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5482430" y="1340768"/>
            <a:ext cx="2215480" cy="1512168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b="1" dirty="0" smtClean="0"/>
          </a:p>
          <a:p>
            <a:pPr algn="ctr"/>
            <a:r>
              <a:rPr lang="fr-FR" sz="1400" b="1" dirty="0"/>
              <a:t>PRO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400" b="1" dirty="0" smtClean="0"/>
              <a:t>Squat : charge 75% du poids de corps</a:t>
            </a:r>
            <a:endParaRPr lang="fr-FR" sz="1200" dirty="0" smtClean="0"/>
          </a:p>
          <a:p>
            <a:pPr algn="ctr"/>
            <a:r>
              <a:rPr lang="fr-FR" sz="1200" dirty="0" smtClean="0"/>
              <a:t>Maximum de répétitions en 3’</a:t>
            </a:r>
          </a:p>
          <a:p>
            <a:pPr algn="ctr"/>
            <a:endParaRPr lang="fr-FR" sz="12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110880" y="161095"/>
            <a:ext cx="21561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400" dirty="0"/>
              <a:t>5 au 11 février </a:t>
            </a:r>
            <a:r>
              <a:rPr lang="fr-FR" sz="1400" dirty="0" smtClean="0"/>
              <a:t>2018</a:t>
            </a:r>
          </a:p>
          <a:p>
            <a:pPr lvl="0"/>
            <a:r>
              <a:rPr lang="fr-FR" sz="1400" dirty="0"/>
              <a:t>Défi </a:t>
            </a:r>
            <a:r>
              <a:rPr lang="fr-FR" sz="1400" dirty="0" smtClean="0"/>
              <a:t>Bas du corps</a:t>
            </a:r>
            <a:endParaRPr lang="fr-FR" sz="1400" dirty="0"/>
          </a:p>
          <a:p>
            <a:pPr lvl="0"/>
            <a:r>
              <a:rPr lang="fr-FR" sz="1400" dirty="0" smtClean="0"/>
              <a:t>« max de </a:t>
            </a:r>
            <a:r>
              <a:rPr lang="fr-FR" sz="1400" dirty="0" err="1" smtClean="0"/>
              <a:t>reps</a:t>
            </a:r>
            <a:r>
              <a:rPr lang="fr-FR" sz="1400" dirty="0" smtClean="0"/>
              <a:t> »</a:t>
            </a:r>
            <a:endParaRPr lang="fr-FR" sz="1400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755576" y="4972157"/>
            <a:ext cx="2215480" cy="15121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DEBUTANTS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400" b="1" dirty="0" err="1" smtClean="0"/>
              <a:t>Thruster</a:t>
            </a:r>
            <a:r>
              <a:rPr lang="fr-FR" sz="1400" b="1" dirty="0" smtClean="0"/>
              <a:t> avec 20 kg</a:t>
            </a:r>
            <a:endParaRPr lang="fr-FR" sz="1200" dirty="0" smtClean="0"/>
          </a:p>
          <a:p>
            <a:pPr algn="ctr"/>
            <a:r>
              <a:rPr lang="fr-FR" sz="1200" dirty="0" smtClean="0"/>
              <a:t>Maximum de répétitions en 3’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4495606" y="5116173"/>
            <a:ext cx="2215480" cy="1481178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DEBUTANTES v1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400" b="1" dirty="0" smtClean="0"/>
              <a:t>Chaise isométrique contre un mur :</a:t>
            </a:r>
          </a:p>
          <a:p>
            <a:pPr algn="ctr"/>
            <a:r>
              <a:rPr lang="fr-FR" sz="1200" dirty="0" smtClean="0"/>
              <a:t>Temps de maintien maximal</a:t>
            </a:r>
            <a:endParaRPr lang="fr-FR" sz="1100" dirty="0" smtClean="0"/>
          </a:p>
          <a:p>
            <a:pPr algn="ctr"/>
            <a:endParaRPr lang="fr-FR" sz="1200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759669" y="3140968"/>
            <a:ext cx="2215480" cy="15121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INTERMEDIAIRES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400" b="1" dirty="0" smtClean="0"/>
              <a:t>Squat : charge 80 % du poids de corps</a:t>
            </a:r>
            <a:endParaRPr lang="fr-FR" sz="1200" dirty="0" smtClean="0"/>
          </a:p>
          <a:p>
            <a:pPr algn="ctr"/>
            <a:r>
              <a:rPr lang="fr-FR" sz="1200" dirty="0" smtClean="0"/>
              <a:t>Maximum de répétitions en 3’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5520581" y="3284984"/>
            <a:ext cx="2215480" cy="1368152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INTERMEDIAIRES</a:t>
            </a:r>
          </a:p>
          <a:p>
            <a:pPr algn="ctr"/>
            <a:endParaRPr lang="fr-FR" sz="1400" b="1" dirty="0">
              <a:solidFill>
                <a:schemeClr val="bg1"/>
              </a:solidFill>
            </a:endParaRPr>
          </a:p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Squat : charge </a:t>
            </a:r>
            <a:r>
              <a:rPr lang="fr-FR" sz="1400" b="1" dirty="0">
                <a:solidFill>
                  <a:schemeClr val="bg1"/>
                </a:solidFill>
              </a:rPr>
              <a:t>6</a:t>
            </a:r>
            <a:r>
              <a:rPr lang="fr-FR" sz="1400" b="1" dirty="0" smtClean="0">
                <a:solidFill>
                  <a:schemeClr val="bg1"/>
                </a:solidFill>
              </a:rPr>
              <a:t>0% du poids de corps</a:t>
            </a:r>
            <a:endParaRPr lang="fr-FR" sz="1200" dirty="0" smtClean="0">
              <a:solidFill>
                <a:schemeClr val="bg1"/>
              </a:solidFill>
            </a:endParaRPr>
          </a:p>
          <a:p>
            <a:pPr algn="ctr"/>
            <a:r>
              <a:rPr lang="fr-FR" sz="1200" dirty="0" smtClean="0">
                <a:solidFill>
                  <a:schemeClr val="bg1"/>
                </a:solidFill>
              </a:rPr>
              <a:t>Maximum de répétitions en </a:t>
            </a:r>
            <a:r>
              <a:rPr lang="fr-FR" sz="1200" dirty="0">
                <a:solidFill>
                  <a:schemeClr val="bg1"/>
                </a:solidFill>
              </a:rPr>
              <a:t>3</a:t>
            </a:r>
            <a:r>
              <a:rPr lang="fr-FR" sz="1200" dirty="0" smtClean="0">
                <a:solidFill>
                  <a:schemeClr val="bg1"/>
                </a:solidFill>
              </a:rPr>
              <a:t>’</a:t>
            </a:r>
          </a:p>
          <a:p>
            <a:pPr algn="ctr"/>
            <a:endParaRPr lang="fr-FR" sz="1200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6863486" y="5116172"/>
            <a:ext cx="2215480" cy="1481179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DEBUTANTES v2</a:t>
            </a:r>
          </a:p>
          <a:p>
            <a:pPr algn="ctr"/>
            <a:endParaRPr lang="fr-FR" sz="1400" b="1" dirty="0" smtClean="0"/>
          </a:p>
          <a:p>
            <a:pPr algn="ctr"/>
            <a:r>
              <a:rPr lang="fr-FR" sz="1400" b="1" dirty="0" smtClean="0"/>
              <a:t>Squat gobelet avec </a:t>
            </a:r>
            <a:r>
              <a:rPr lang="fr-FR" sz="1400" b="1" dirty="0" err="1" smtClean="0"/>
              <a:t>Kettlebell</a:t>
            </a:r>
            <a:r>
              <a:rPr lang="fr-FR" sz="1400" b="1" dirty="0" smtClean="0"/>
              <a:t> ou haltère de 12kg</a:t>
            </a:r>
          </a:p>
          <a:p>
            <a:pPr algn="ctr"/>
            <a:r>
              <a:rPr lang="fr-FR" sz="1200" dirty="0"/>
              <a:t>Maximum de répétitions en 3’</a:t>
            </a:r>
          </a:p>
          <a:p>
            <a:pPr algn="ctr"/>
            <a:endParaRPr lang="fr-F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593688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388" y="161718"/>
            <a:ext cx="8640762" cy="6492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2800" b="1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Challenge n°4 - </a:t>
            </a:r>
            <a:r>
              <a:rPr lang="fr-F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HOMMES </a:t>
            </a:r>
            <a:r>
              <a:rPr lang="fr-FR" sz="28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</a:t>
            </a:r>
            <a:r>
              <a:rPr lang="fr-F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FEMMES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11162" y="154860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</a:t>
            </a:r>
            <a:endParaRPr lang="fr-F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921944" y="161718"/>
            <a:ext cx="23224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400" dirty="0"/>
              <a:t>16 au 22 avril </a:t>
            </a:r>
            <a:r>
              <a:rPr lang="fr-FR" sz="1400" dirty="0" smtClean="0"/>
              <a:t>2018</a:t>
            </a:r>
          </a:p>
          <a:p>
            <a:pPr lvl="0"/>
            <a:r>
              <a:rPr lang="fr-FR" sz="1400" dirty="0"/>
              <a:t>Défi </a:t>
            </a:r>
            <a:r>
              <a:rPr lang="fr-FR" sz="1400" dirty="0" smtClean="0"/>
              <a:t>Puissance</a:t>
            </a:r>
          </a:p>
          <a:p>
            <a:pPr lvl="0"/>
            <a:r>
              <a:rPr lang="fr-FR" sz="1400" dirty="0" smtClean="0"/>
              <a:t>« charge soulevée »</a:t>
            </a:r>
            <a:endParaRPr lang="fr-FR" sz="14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367723" y="1340768"/>
            <a:ext cx="3744416" cy="24482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PRO</a:t>
            </a:r>
          </a:p>
          <a:p>
            <a:pPr algn="ctr"/>
            <a:endParaRPr lang="fr-FR" sz="1600" b="1" dirty="0"/>
          </a:p>
          <a:p>
            <a:pPr algn="ctr"/>
            <a:r>
              <a:rPr lang="fr-FR" sz="1600" b="1" dirty="0" smtClean="0"/>
              <a:t>Soulevé de terre :</a:t>
            </a:r>
          </a:p>
          <a:p>
            <a:r>
              <a:rPr lang="fr-FR" sz="1200" dirty="0"/>
              <a:t>réaliser une série de 6</a:t>
            </a:r>
            <a:r>
              <a:rPr lang="fr-FR" sz="1200" dirty="0" smtClean="0"/>
              <a:t> </a:t>
            </a:r>
            <a:r>
              <a:rPr lang="fr-FR" sz="1200" dirty="0" err="1"/>
              <a:t>reps</a:t>
            </a:r>
            <a:r>
              <a:rPr lang="fr-FR" sz="1200" dirty="0"/>
              <a:t> </a:t>
            </a:r>
            <a:r>
              <a:rPr lang="fr-FR" sz="1200" dirty="0" smtClean="0"/>
              <a:t>avec </a:t>
            </a:r>
            <a:r>
              <a:rPr lang="fr-FR" sz="1200" dirty="0"/>
              <a:t>la charge </a:t>
            </a:r>
            <a:r>
              <a:rPr lang="fr-FR" sz="1200" dirty="0" smtClean="0"/>
              <a:t>maximale</a:t>
            </a:r>
          </a:p>
          <a:p>
            <a:r>
              <a:rPr lang="fr-FR" sz="1200" dirty="0" smtClean="0"/>
              <a:t>Durée </a:t>
            </a:r>
            <a:r>
              <a:rPr lang="fr-FR" sz="1200" dirty="0"/>
              <a:t>: </a:t>
            </a:r>
            <a:r>
              <a:rPr lang="fr-FR" sz="1200" dirty="0" smtClean="0"/>
              <a:t>4 </a:t>
            </a:r>
            <a:r>
              <a:rPr lang="fr-FR" sz="1200" dirty="0"/>
              <a:t>minutes pour réaliser sa </a:t>
            </a:r>
            <a:r>
              <a:rPr lang="fr-FR" sz="1200" dirty="0" smtClean="0"/>
              <a:t>performance</a:t>
            </a:r>
          </a:p>
          <a:p>
            <a:endParaRPr lang="fr-FR" sz="1200" dirty="0"/>
          </a:p>
          <a:p>
            <a:r>
              <a:rPr lang="fr-FR" sz="1200" dirty="0"/>
              <a:t>Puis </a:t>
            </a:r>
            <a:r>
              <a:rPr lang="fr-FR" sz="1600" b="1" dirty="0"/>
              <a:t>développé incliné</a:t>
            </a:r>
          </a:p>
          <a:p>
            <a:r>
              <a:rPr lang="fr-FR" sz="1200" dirty="0" smtClean="0"/>
              <a:t>réaliser une série de 8 </a:t>
            </a:r>
            <a:r>
              <a:rPr lang="fr-FR" sz="1200" dirty="0" err="1" smtClean="0"/>
              <a:t>reps</a:t>
            </a:r>
            <a:r>
              <a:rPr lang="fr-FR" sz="1200" dirty="0" smtClean="0"/>
              <a:t> </a:t>
            </a:r>
            <a:r>
              <a:rPr lang="fr-FR" sz="1200" dirty="0"/>
              <a:t>avec la charge </a:t>
            </a:r>
            <a:r>
              <a:rPr lang="fr-FR" sz="1200" dirty="0" smtClean="0"/>
              <a:t>maximale</a:t>
            </a:r>
          </a:p>
          <a:p>
            <a:r>
              <a:rPr lang="fr-FR" sz="1200" dirty="0" smtClean="0"/>
              <a:t>4 </a:t>
            </a:r>
            <a:r>
              <a:rPr lang="fr-FR" sz="1200" dirty="0"/>
              <a:t>minutes pour réaliser sa </a:t>
            </a:r>
            <a:r>
              <a:rPr lang="fr-FR" sz="1200" dirty="0" smtClean="0"/>
              <a:t>performance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4683252" y="1340768"/>
            <a:ext cx="3744416" cy="2448272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PRO</a:t>
            </a:r>
          </a:p>
          <a:p>
            <a:pPr algn="ctr"/>
            <a:endParaRPr lang="fr-FR" sz="1600" b="1" dirty="0"/>
          </a:p>
          <a:p>
            <a:pPr algn="ctr"/>
            <a:r>
              <a:rPr lang="fr-FR" sz="1600" b="1" dirty="0" smtClean="0"/>
              <a:t>Soulevé de terre :</a:t>
            </a:r>
          </a:p>
          <a:p>
            <a:r>
              <a:rPr lang="fr-FR" sz="1200" dirty="0"/>
              <a:t>réaliser une série de 6</a:t>
            </a:r>
            <a:r>
              <a:rPr lang="fr-FR" sz="1200" dirty="0" smtClean="0"/>
              <a:t> </a:t>
            </a:r>
            <a:r>
              <a:rPr lang="fr-FR" sz="1200" dirty="0" err="1" smtClean="0"/>
              <a:t>reps</a:t>
            </a:r>
            <a:r>
              <a:rPr lang="fr-FR" sz="1200" dirty="0" smtClean="0"/>
              <a:t> avec </a:t>
            </a:r>
            <a:r>
              <a:rPr lang="fr-FR" sz="1200" dirty="0"/>
              <a:t>la charge </a:t>
            </a:r>
            <a:r>
              <a:rPr lang="fr-FR" sz="1200" dirty="0" smtClean="0"/>
              <a:t>maximale</a:t>
            </a:r>
          </a:p>
          <a:p>
            <a:r>
              <a:rPr lang="fr-FR" sz="1200" dirty="0" smtClean="0"/>
              <a:t>Durée </a:t>
            </a:r>
            <a:r>
              <a:rPr lang="fr-FR" sz="1200" dirty="0"/>
              <a:t>: </a:t>
            </a:r>
            <a:r>
              <a:rPr lang="fr-FR" sz="1200" dirty="0" smtClean="0"/>
              <a:t>4 </a:t>
            </a:r>
            <a:r>
              <a:rPr lang="fr-FR" sz="1200" dirty="0"/>
              <a:t>minutes pour réaliser sa </a:t>
            </a:r>
            <a:r>
              <a:rPr lang="fr-FR" sz="1200" dirty="0" smtClean="0"/>
              <a:t>performance</a:t>
            </a:r>
          </a:p>
          <a:p>
            <a:endParaRPr lang="fr-FR" sz="1200" dirty="0"/>
          </a:p>
          <a:p>
            <a:r>
              <a:rPr lang="fr-FR" sz="1200" dirty="0"/>
              <a:t>Puis </a:t>
            </a:r>
            <a:r>
              <a:rPr lang="fr-FR" sz="1600" b="1" dirty="0"/>
              <a:t>développé incliné</a:t>
            </a:r>
          </a:p>
          <a:p>
            <a:r>
              <a:rPr lang="fr-FR" sz="1200" dirty="0" smtClean="0"/>
              <a:t>réaliser une série de 10 </a:t>
            </a:r>
            <a:r>
              <a:rPr lang="fr-FR" sz="1200" dirty="0" err="1" smtClean="0"/>
              <a:t>reps</a:t>
            </a:r>
            <a:r>
              <a:rPr lang="fr-FR" sz="1200" dirty="0" smtClean="0"/>
              <a:t> </a:t>
            </a:r>
            <a:r>
              <a:rPr lang="fr-FR" sz="1200" dirty="0"/>
              <a:t>avec la charge </a:t>
            </a:r>
            <a:r>
              <a:rPr lang="fr-FR" sz="1200" dirty="0" smtClean="0"/>
              <a:t>maximale</a:t>
            </a:r>
          </a:p>
          <a:p>
            <a:r>
              <a:rPr lang="fr-FR" sz="1200" dirty="0" smtClean="0"/>
              <a:t>4 </a:t>
            </a:r>
            <a:r>
              <a:rPr lang="fr-FR" sz="1200" dirty="0"/>
              <a:t>minutes pour réaliser sa </a:t>
            </a:r>
            <a:r>
              <a:rPr lang="fr-FR" sz="1200" dirty="0" smtClean="0"/>
              <a:t>performance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395536" y="4056768"/>
            <a:ext cx="3744416" cy="24482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INTERMEDIAIRES</a:t>
            </a:r>
          </a:p>
          <a:p>
            <a:pPr algn="ctr"/>
            <a:endParaRPr lang="fr-FR" sz="1600" b="1" dirty="0"/>
          </a:p>
          <a:p>
            <a:pPr algn="ctr"/>
            <a:r>
              <a:rPr lang="fr-FR" sz="1600" b="1" dirty="0" smtClean="0"/>
              <a:t>Soulevé de terre en suspension :</a:t>
            </a:r>
          </a:p>
          <a:p>
            <a:r>
              <a:rPr lang="fr-FR" sz="1200" dirty="0"/>
              <a:t>réaliser une série de </a:t>
            </a:r>
            <a:r>
              <a:rPr lang="fr-FR" sz="1200" dirty="0" smtClean="0"/>
              <a:t>8 </a:t>
            </a:r>
            <a:r>
              <a:rPr lang="fr-FR" sz="1200" dirty="0" err="1"/>
              <a:t>reps</a:t>
            </a:r>
            <a:r>
              <a:rPr lang="fr-FR" sz="1200" dirty="0"/>
              <a:t> </a:t>
            </a:r>
            <a:r>
              <a:rPr lang="fr-FR" sz="1200" dirty="0" smtClean="0"/>
              <a:t>avec </a:t>
            </a:r>
            <a:r>
              <a:rPr lang="fr-FR" sz="1200" dirty="0"/>
              <a:t>la charge </a:t>
            </a:r>
            <a:r>
              <a:rPr lang="fr-FR" sz="1200" dirty="0" smtClean="0"/>
              <a:t>maximale</a:t>
            </a:r>
          </a:p>
          <a:p>
            <a:r>
              <a:rPr lang="fr-FR" sz="1200" dirty="0" smtClean="0"/>
              <a:t>Durée </a:t>
            </a:r>
            <a:r>
              <a:rPr lang="fr-FR" sz="1200" dirty="0"/>
              <a:t>: </a:t>
            </a:r>
            <a:r>
              <a:rPr lang="fr-FR" sz="1200" dirty="0" smtClean="0"/>
              <a:t>4 </a:t>
            </a:r>
            <a:r>
              <a:rPr lang="fr-FR" sz="1200" dirty="0"/>
              <a:t>minutes pour réaliser sa </a:t>
            </a:r>
            <a:r>
              <a:rPr lang="fr-FR" sz="1200" dirty="0" smtClean="0"/>
              <a:t>performance</a:t>
            </a:r>
          </a:p>
          <a:p>
            <a:endParaRPr lang="fr-FR" sz="1200" dirty="0"/>
          </a:p>
          <a:p>
            <a:r>
              <a:rPr lang="fr-FR" sz="1200" dirty="0"/>
              <a:t>Puis </a:t>
            </a:r>
            <a:r>
              <a:rPr lang="fr-FR" sz="1600" b="1" dirty="0"/>
              <a:t>développé incliné</a:t>
            </a:r>
          </a:p>
          <a:p>
            <a:r>
              <a:rPr lang="fr-FR" sz="1200" dirty="0" smtClean="0"/>
              <a:t>réaliser une série de 10 </a:t>
            </a:r>
            <a:r>
              <a:rPr lang="fr-FR" sz="1200" dirty="0" err="1" smtClean="0"/>
              <a:t>reps</a:t>
            </a:r>
            <a:r>
              <a:rPr lang="fr-FR" sz="1200" dirty="0" smtClean="0"/>
              <a:t> </a:t>
            </a:r>
            <a:r>
              <a:rPr lang="fr-FR" sz="1200" dirty="0"/>
              <a:t>avec la charge </a:t>
            </a:r>
            <a:r>
              <a:rPr lang="fr-FR" sz="1200" dirty="0" smtClean="0"/>
              <a:t>maximale</a:t>
            </a:r>
          </a:p>
          <a:p>
            <a:r>
              <a:rPr lang="fr-FR" sz="1200" dirty="0" smtClean="0"/>
              <a:t>4 </a:t>
            </a:r>
            <a:r>
              <a:rPr lang="fr-FR" sz="1200" dirty="0"/>
              <a:t>minutes pour réaliser sa </a:t>
            </a:r>
            <a:r>
              <a:rPr lang="fr-FR" sz="1200" dirty="0" smtClean="0"/>
              <a:t>performance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4666746" y="4056768"/>
            <a:ext cx="3744416" cy="2448272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/>
              <a:t>INTERMEDIAIRES</a:t>
            </a:r>
          </a:p>
          <a:p>
            <a:pPr algn="ctr"/>
            <a:endParaRPr lang="fr-FR" sz="1600" b="1" dirty="0"/>
          </a:p>
          <a:p>
            <a:pPr algn="ctr"/>
            <a:r>
              <a:rPr lang="fr-FR" sz="1600" b="1" dirty="0" smtClean="0"/>
              <a:t>Soulevé de terre  en suspension :</a:t>
            </a:r>
          </a:p>
          <a:p>
            <a:r>
              <a:rPr lang="fr-FR" sz="1200" dirty="0"/>
              <a:t>réaliser une série de </a:t>
            </a:r>
            <a:r>
              <a:rPr lang="fr-FR" sz="1200" dirty="0" smtClean="0"/>
              <a:t>8 </a:t>
            </a:r>
            <a:r>
              <a:rPr lang="fr-FR" sz="1200" dirty="0" err="1" smtClean="0"/>
              <a:t>reps</a:t>
            </a:r>
            <a:r>
              <a:rPr lang="fr-FR" sz="1200" dirty="0" smtClean="0"/>
              <a:t> avec </a:t>
            </a:r>
            <a:r>
              <a:rPr lang="fr-FR" sz="1200" dirty="0"/>
              <a:t>la charge </a:t>
            </a:r>
            <a:r>
              <a:rPr lang="fr-FR" sz="1200" dirty="0" smtClean="0"/>
              <a:t>maximale</a:t>
            </a:r>
          </a:p>
          <a:p>
            <a:r>
              <a:rPr lang="fr-FR" sz="1200" dirty="0" smtClean="0"/>
              <a:t>Durée </a:t>
            </a:r>
            <a:r>
              <a:rPr lang="fr-FR" sz="1200" dirty="0"/>
              <a:t>: </a:t>
            </a:r>
            <a:r>
              <a:rPr lang="fr-FR" sz="1200" dirty="0" smtClean="0"/>
              <a:t>4 </a:t>
            </a:r>
            <a:r>
              <a:rPr lang="fr-FR" sz="1200" dirty="0"/>
              <a:t>minutes pour réaliser sa </a:t>
            </a:r>
            <a:r>
              <a:rPr lang="fr-FR" sz="1200" dirty="0" smtClean="0"/>
              <a:t>performance</a:t>
            </a:r>
          </a:p>
          <a:p>
            <a:endParaRPr lang="fr-FR" sz="1200" dirty="0"/>
          </a:p>
          <a:p>
            <a:r>
              <a:rPr lang="fr-FR" sz="1200" dirty="0"/>
              <a:t>Puis </a:t>
            </a:r>
            <a:r>
              <a:rPr lang="fr-FR" sz="1600" b="1" dirty="0"/>
              <a:t>développé incliné</a:t>
            </a:r>
          </a:p>
          <a:p>
            <a:r>
              <a:rPr lang="fr-FR" sz="1200" dirty="0" smtClean="0"/>
              <a:t>réaliser une série de 12 </a:t>
            </a:r>
            <a:r>
              <a:rPr lang="fr-FR" sz="1200" dirty="0" err="1" smtClean="0"/>
              <a:t>reps</a:t>
            </a:r>
            <a:r>
              <a:rPr lang="fr-FR" sz="1200" dirty="0" smtClean="0"/>
              <a:t> </a:t>
            </a:r>
            <a:r>
              <a:rPr lang="fr-FR" sz="1200" dirty="0"/>
              <a:t>avec la charge </a:t>
            </a:r>
            <a:r>
              <a:rPr lang="fr-FR" sz="1200" dirty="0" smtClean="0"/>
              <a:t>maximale</a:t>
            </a:r>
          </a:p>
          <a:p>
            <a:r>
              <a:rPr lang="fr-FR" sz="1200" dirty="0" smtClean="0"/>
              <a:t>4 </a:t>
            </a:r>
            <a:r>
              <a:rPr lang="fr-FR" sz="1200" dirty="0"/>
              <a:t>minutes pour réaliser sa </a:t>
            </a:r>
            <a:r>
              <a:rPr lang="fr-FR" sz="1200" dirty="0" smtClean="0"/>
              <a:t>performance</a:t>
            </a: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1262872" y="6368216"/>
            <a:ext cx="6840760" cy="649287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 additionne les charges maximales pour les 2 exercices</a:t>
            </a:r>
          </a:p>
        </p:txBody>
      </p:sp>
    </p:spTree>
    <p:extLst>
      <p:ext uri="{BB962C8B-B14F-4D97-AF65-F5344CB8AC3E}">
        <p14:creationId xmlns:p14="http://schemas.microsoft.com/office/powerpoint/2010/main" val="3400208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388" y="161718"/>
            <a:ext cx="8640762" cy="6492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2800" b="1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Challenge n°5 - </a:t>
            </a:r>
            <a:r>
              <a:rPr lang="fr-F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HOMMES </a:t>
            </a:r>
            <a:r>
              <a:rPr lang="fr-FR" sz="28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et</a:t>
            </a:r>
            <a:r>
              <a:rPr lang="fr-F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FEMMES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611559" y="1556792"/>
            <a:ext cx="3888210" cy="17203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/>
              <a:t> </a:t>
            </a:r>
          </a:p>
          <a:p>
            <a:pPr algn="ctr"/>
            <a:r>
              <a:rPr lang="fr-FR" sz="1400" b="1" dirty="0"/>
              <a:t>PRO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400" dirty="0"/>
              <a:t>Temps pour faire </a:t>
            </a:r>
            <a:endParaRPr lang="fr-FR" sz="1400" dirty="0" smtClean="0"/>
          </a:p>
          <a:p>
            <a:pPr algn="ctr"/>
            <a:endParaRPr lang="fr-FR" sz="1400" b="1" dirty="0"/>
          </a:p>
          <a:p>
            <a:pPr algn="ctr"/>
            <a:r>
              <a:rPr lang="fr-FR" sz="1400" dirty="0"/>
              <a:t>- 30 </a:t>
            </a:r>
            <a:r>
              <a:rPr lang="fr-FR" sz="1400" dirty="0" err="1"/>
              <a:t>reps</a:t>
            </a:r>
            <a:r>
              <a:rPr lang="fr-FR" sz="1400" dirty="0"/>
              <a:t> de </a:t>
            </a:r>
            <a:r>
              <a:rPr lang="fr-FR" sz="1400" b="1" dirty="0"/>
              <a:t>Développé devant assis</a:t>
            </a:r>
          </a:p>
          <a:p>
            <a:pPr algn="ctr"/>
            <a:r>
              <a:rPr lang="fr-FR" sz="1400" dirty="0"/>
              <a:t>à </a:t>
            </a:r>
            <a:r>
              <a:rPr lang="fr-FR" sz="1400" dirty="0" smtClean="0"/>
              <a:t>40</a:t>
            </a:r>
            <a:r>
              <a:rPr lang="fr-FR" sz="1400" dirty="0"/>
              <a:t>% du poids de corps</a:t>
            </a:r>
          </a:p>
          <a:p>
            <a:pPr algn="ctr"/>
            <a:r>
              <a:rPr lang="fr-FR" sz="1200" dirty="0" smtClean="0"/>
              <a:t>- </a:t>
            </a:r>
            <a:r>
              <a:rPr lang="fr-FR" sz="1400" dirty="0" smtClean="0"/>
              <a:t>30 </a:t>
            </a:r>
            <a:r>
              <a:rPr lang="fr-FR" sz="1400" dirty="0" err="1"/>
              <a:t>reps</a:t>
            </a:r>
            <a:r>
              <a:rPr lang="fr-FR" sz="1400" dirty="0"/>
              <a:t>  </a:t>
            </a:r>
            <a:r>
              <a:rPr lang="fr-FR" sz="1400" b="1" dirty="0"/>
              <a:t>BICEPS debout avec haltères </a:t>
            </a:r>
            <a:r>
              <a:rPr lang="fr-FR" sz="1200" b="1" dirty="0"/>
              <a:t>de </a:t>
            </a:r>
            <a:r>
              <a:rPr lang="fr-FR" sz="1200" b="1" dirty="0" smtClean="0"/>
              <a:t>12 </a:t>
            </a:r>
            <a:r>
              <a:rPr lang="fr-FR" sz="1200" b="1" dirty="0"/>
              <a:t>kg</a:t>
            </a:r>
          </a:p>
          <a:p>
            <a:pPr algn="ctr"/>
            <a:endParaRPr lang="fr-FR" sz="1200" dirty="0" smtClean="0"/>
          </a:p>
          <a:p>
            <a:endParaRPr lang="fr-FR" sz="12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381069" y="174372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sym typeface="Wingdings"/>
              </a:rPr>
              <a:t>❺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6228184" y="161718"/>
            <a:ext cx="17083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400" dirty="0"/>
              <a:t>11 au 17 juin </a:t>
            </a:r>
            <a:r>
              <a:rPr lang="fr-FR" sz="1400" dirty="0" smtClean="0"/>
              <a:t>2018</a:t>
            </a:r>
          </a:p>
          <a:p>
            <a:pPr lvl="0"/>
            <a:r>
              <a:rPr lang="fr-FR" sz="1400" dirty="0"/>
              <a:t>Défi </a:t>
            </a:r>
            <a:r>
              <a:rPr lang="fr-FR" sz="1400" dirty="0" smtClean="0"/>
              <a:t>bras</a:t>
            </a:r>
          </a:p>
          <a:p>
            <a:pPr lvl="0"/>
            <a:r>
              <a:rPr lang="fr-FR" sz="1400" dirty="0" smtClean="0"/>
              <a:t>« Contre la montre »</a:t>
            </a:r>
            <a:endParaRPr lang="fr-FR" sz="1400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4932040" y="1556792"/>
            <a:ext cx="3888109" cy="1720351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/>
              <a:t> </a:t>
            </a:r>
          </a:p>
          <a:p>
            <a:pPr algn="ctr"/>
            <a:r>
              <a:rPr lang="fr-FR" sz="1400" b="1" dirty="0"/>
              <a:t>PRO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400" dirty="0"/>
              <a:t>Temps pour faire 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400" dirty="0"/>
              <a:t>- 30 </a:t>
            </a:r>
            <a:r>
              <a:rPr lang="fr-FR" sz="1400" dirty="0" err="1"/>
              <a:t>reps</a:t>
            </a:r>
            <a:r>
              <a:rPr lang="fr-FR" sz="1400" dirty="0"/>
              <a:t> de </a:t>
            </a:r>
            <a:r>
              <a:rPr lang="fr-FR" sz="1400" b="1" dirty="0"/>
              <a:t>Développé devant assis</a:t>
            </a:r>
          </a:p>
          <a:p>
            <a:pPr algn="ctr"/>
            <a:r>
              <a:rPr lang="fr-FR" sz="1400" dirty="0"/>
              <a:t>à </a:t>
            </a:r>
            <a:r>
              <a:rPr lang="fr-FR" sz="1400" dirty="0" smtClean="0"/>
              <a:t>25% </a:t>
            </a:r>
            <a:r>
              <a:rPr lang="fr-FR" sz="1400" dirty="0"/>
              <a:t>du poids de corps</a:t>
            </a:r>
          </a:p>
          <a:p>
            <a:pPr algn="ctr"/>
            <a:r>
              <a:rPr lang="fr-FR" sz="1200" dirty="0"/>
              <a:t>- </a:t>
            </a:r>
            <a:r>
              <a:rPr lang="fr-FR" sz="1400" dirty="0"/>
              <a:t>30 </a:t>
            </a:r>
            <a:r>
              <a:rPr lang="fr-FR" sz="1400" dirty="0" err="1"/>
              <a:t>reps</a:t>
            </a:r>
            <a:r>
              <a:rPr lang="fr-FR" sz="1400" dirty="0"/>
              <a:t>  </a:t>
            </a:r>
            <a:r>
              <a:rPr lang="fr-FR" sz="1400" b="1" dirty="0"/>
              <a:t>BICEPS debout avec haltères de </a:t>
            </a:r>
            <a:r>
              <a:rPr lang="fr-FR" sz="1400" b="1" dirty="0" smtClean="0"/>
              <a:t>4kg</a:t>
            </a:r>
            <a:endParaRPr lang="fr-FR" sz="1200" b="1" dirty="0"/>
          </a:p>
          <a:p>
            <a:pPr algn="ctr"/>
            <a:endParaRPr lang="fr-FR" sz="1200" dirty="0" smtClean="0"/>
          </a:p>
          <a:p>
            <a:endParaRPr lang="fr-FR" sz="1200" dirty="0" smtClean="0"/>
          </a:p>
        </p:txBody>
      </p:sp>
      <p:sp>
        <p:nvSpPr>
          <p:cNvPr id="17" name="Rectangle à coins arrondis 16"/>
          <p:cNvSpPr/>
          <p:nvPr/>
        </p:nvSpPr>
        <p:spPr>
          <a:xfrm>
            <a:off x="611560" y="3933056"/>
            <a:ext cx="3888209" cy="172035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/>
              <a:t> </a:t>
            </a:r>
          </a:p>
          <a:p>
            <a:pPr algn="ctr"/>
            <a:r>
              <a:rPr lang="fr-FR" sz="1400" b="1" dirty="0" smtClean="0"/>
              <a:t>DEBUTANTS</a:t>
            </a:r>
          </a:p>
          <a:p>
            <a:pPr algn="ctr"/>
            <a:endParaRPr lang="fr-FR" sz="1400" b="1" dirty="0" smtClean="0"/>
          </a:p>
          <a:p>
            <a:pPr algn="ctr"/>
            <a:r>
              <a:rPr lang="fr-FR" sz="1400" dirty="0"/>
              <a:t>Temps pour faire </a:t>
            </a:r>
            <a:endParaRPr lang="fr-FR" sz="1400" dirty="0" smtClean="0"/>
          </a:p>
          <a:p>
            <a:pPr algn="ctr"/>
            <a:endParaRPr lang="fr-FR" sz="1400" b="1" dirty="0"/>
          </a:p>
          <a:p>
            <a:pPr algn="ctr"/>
            <a:r>
              <a:rPr lang="fr-FR" sz="1400" dirty="0" smtClean="0"/>
              <a:t>- 30 </a:t>
            </a:r>
            <a:r>
              <a:rPr lang="fr-FR" sz="1400" dirty="0" err="1"/>
              <a:t>reps</a:t>
            </a:r>
            <a:r>
              <a:rPr lang="fr-FR" sz="1400" dirty="0"/>
              <a:t> </a:t>
            </a:r>
            <a:r>
              <a:rPr lang="fr-FR" sz="1400" dirty="0" smtClean="0"/>
              <a:t>de </a:t>
            </a:r>
            <a:r>
              <a:rPr lang="fr-FR" sz="1400" b="1" dirty="0" smtClean="0"/>
              <a:t>Développé </a:t>
            </a:r>
            <a:r>
              <a:rPr lang="fr-FR" sz="1400" b="1" dirty="0"/>
              <a:t>devant assis</a:t>
            </a:r>
          </a:p>
          <a:p>
            <a:pPr algn="ctr"/>
            <a:r>
              <a:rPr lang="fr-FR" sz="1400" dirty="0" smtClean="0"/>
              <a:t>à </a:t>
            </a:r>
            <a:r>
              <a:rPr lang="fr-FR" sz="1400" dirty="0"/>
              <a:t>30% du poids de </a:t>
            </a:r>
            <a:r>
              <a:rPr lang="fr-FR" sz="1400" dirty="0" smtClean="0"/>
              <a:t>corps</a:t>
            </a:r>
          </a:p>
          <a:p>
            <a:pPr algn="ctr"/>
            <a:r>
              <a:rPr lang="fr-FR" sz="1400" dirty="0" smtClean="0"/>
              <a:t>- 30 </a:t>
            </a:r>
            <a:r>
              <a:rPr lang="fr-FR" sz="1400" dirty="0" err="1" smtClean="0"/>
              <a:t>reps</a:t>
            </a:r>
            <a:r>
              <a:rPr lang="fr-FR" sz="1400" dirty="0" smtClean="0"/>
              <a:t>  </a:t>
            </a:r>
            <a:r>
              <a:rPr lang="fr-FR" sz="1400" b="1" dirty="0" smtClean="0"/>
              <a:t>BICEPS debout avec haltères </a:t>
            </a:r>
            <a:r>
              <a:rPr lang="fr-FR" sz="1200" b="1" dirty="0" smtClean="0"/>
              <a:t>de 8 kg</a:t>
            </a:r>
          </a:p>
          <a:p>
            <a:pPr algn="ctr"/>
            <a:endParaRPr lang="fr-FR" sz="1200" dirty="0" smtClean="0"/>
          </a:p>
          <a:p>
            <a:endParaRPr lang="fr-FR" sz="1200" dirty="0" smtClean="0"/>
          </a:p>
        </p:txBody>
      </p:sp>
      <p:sp>
        <p:nvSpPr>
          <p:cNvPr id="20" name="Rectangle à coins arrondis 19"/>
          <p:cNvSpPr/>
          <p:nvPr/>
        </p:nvSpPr>
        <p:spPr>
          <a:xfrm>
            <a:off x="4932040" y="3933056"/>
            <a:ext cx="3888109" cy="1720351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/>
              <a:t> </a:t>
            </a:r>
          </a:p>
          <a:p>
            <a:pPr algn="ctr"/>
            <a:r>
              <a:rPr lang="fr-FR" sz="1400" b="1" dirty="0" smtClean="0"/>
              <a:t>DEBUTANTES</a:t>
            </a:r>
          </a:p>
          <a:p>
            <a:pPr algn="ctr"/>
            <a:endParaRPr lang="fr-FR" sz="1400" b="1" dirty="0"/>
          </a:p>
          <a:p>
            <a:pPr algn="ctr"/>
            <a:r>
              <a:rPr lang="fr-FR" sz="1400" dirty="0" smtClean="0"/>
              <a:t>Temps pour faire :</a:t>
            </a:r>
          </a:p>
          <a:p>
            <a:pPr algn="ctr"/>
            <a:r>
              <a:rPr lang="fr-FR" sz="1400" dirty="0" smtClean="0"/>
              <a:t> </a:t>
            </a:r>
          </a:p>
          <a:p>
            <a:pPr algn="ctr"/>
            <a:r>
              <a:rPr lang="fr-FR" sz="1400" dirty="0" smtClean="0"/>
              <a:t>- 30 </a:t>
            </a:r>
            <a:r>
              <a:rPr lang="fr-FR" sz="1400" dirty="0" err="1" smtClean="0"/>
              <a:t>reps</a:t>
            </a:r>
            <a:r>
              <a:rPr lang="fr-FR" sz="1400" dirty="0" smtClean="0"/>
              <a:t> de </a:t>
            </a:r>
            <a:r>
              <a:rPr lang="fr-FR" sz="1400" b="1" dirty="0" smtClean="0"/>
              <a:t>Développé </a:t>
            </a:r>
            <a:r>
              <a:rPr lang="fr-FR" sz="1400" b="1" dirty="0"/>
              <a:t>alterné assis</a:t>
            </a:r>
            <a:endParaRPr lang="fr-FR" sz="1600" b="1" dirty="0"/>
          </a:p>
          <a:p>
            <a:pPr algn="ctr"/>
            <a:r>
              <a:rPr lang="fr-FR" sz="1400" dirty="0" smtClean="0"/>
              <a:t>avec </a:t>
            </a:r>
            <a:r>
              <a:rPr lang="fr-FR" sz="1400" dirty="0" err="1" smtClean="0"/>
              <a:t>Medecine</a:t>
            </a:r>
            <a:r>
              <a:rPr lang="fr-FR" sz="1400" dirty="0" smtClean="0"/>
              <a:t> Ball  (ou haltère) de 5 kg</a:t>
            </a:r>
          </a:p>
          <a:p>
            <a:pPr algn="ctr"/>
            <a:r>
              <a:rPr lang="fr-FR" sz="1400" dirty="0" smtClean="0"/>
              <a:t>- 30 </a:t>
            </a:r>
            <a:r>
              <a:rPr lang="fr-FR" sz="1400" dirty="0" err="1" smtClean="0"/>
              <a:t>reps</a:t>
            </a:r>
            <a:r>
              <a:rPr lang="fr-FR" sz="1400" dirty="0" smtClean="0"/>
              <a:t> de </a:t>
            </a:r>
            <a:r>
              <a:rPr lang="fr-FR" sz="1400" b="1" dirty="0" smtClean="0"/>
              <a:t>BICEPS debout avec haltères de 3kg</a:t>
            </a:r>
          </a:p>
          <a:p>
            <a:pPr algn="ctr"/>
            <a:endParaRPr lang="fr-FR" sz="1200" dirty="0" smtClean="0"/>
          </a:p>
          <a:p>
            <a:endParaRPr lang="fr-FR" sz="1200" dirty="0" smtClean="0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1223627" y="6017470"/>
            <a:ext cx="6840760" cy="649287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 prend en compte le temps réalisé pour effectuer </a:t>
            </a: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 2 exercices, sans pause</a:t>
            </a:r>
          </a:p>
        </p:txBody>
      </p:sp>
    </p:spTree>
    <p:extLst>
      <p:ext uri="{BB962C8B-B14F-4D97-AF65-F5344CB8AC3E}">
        <p14:creationId xmlns:p14="http://schemas.microsoft.com/office/powerpoint/2010/main" val="971516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l">
  <a:themeElements>
    <a:clrScheme name="FFHM">
      <a:dk1>
        <a:srgbClr val="0651A4"/>
      </a:dk1>
      <a:lt1>
        <a:sysClr val="window" lastClr="FFFFFF"/>
      </a:lt1>
      <a:dk2>
        <a:srgbClr val="009DE1"/>
      </a:dk2>
      <a:lt2>
        <a:srgbClr val="DEDEDE"/>
      </a:lt2>
      <a:accent1>
        <a:srgbClr val="009DE1"/>
      </a:accent1>
      <a:accent2>
        <a:srgbClr val="009DE1"/>
      </a:accent2>
      <a:accent3>
        <a:srgbClr val="A04DA3"/>
      </a:accent3>
      <a:accent4>
        <a:srgbClr val="C4652D"/>
      </a:accent4>
      <a:accent5>
        <a:srgbClr val="8B5D3D"/>
      </a:accent5>
      <a:accent6>
        <a:srgbClr val="E30613"/>
      </a:accent6>
      <a:hlink>
        <a:srgbClr val="E30613"/>
      </a:hlink>
      <a:folHlink>
        <a:srgbClr val="C2A874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8930</TotalTime>
  <Words>888</Words>
  <Application>Microsoft Office PowerPoint</Application>
  <PresentationFormat>Affichage à l'écran (4:3)</PresentationFormat>
  <Paragraphs>223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Essentiel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Ordinaire Dimanche 29 mars 2015</dc:title>
  <dc:creator>Alexandra VIGOUREUX</dc:creator>
  <cp:lastModifiedBy>Philippe GEISS</cp:lastModifiedBy>
  <cp:revision>473</cp:revision>
  <cp:lastPrinted>2017-02-07T09:09:09Z</cp:lastPrinted>
  <dcterms:created xsi:type="dcterms:W3CDTF">2015-03-27T13:26:45Z</dcterms:created>
  <dcterms:modified xsi:type="dcterms:W3CDTF">2017-10-06T12:17:14Z</dcterms:modified>
</cp:coreProperties>
</file>